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328" r:id="rId5"/>
    <p:sldId id="327" r:id="rId6"/>
    <p:sldId id="329" r:id="rId7"/>
    <p:sldId id="260" r:id="rId8"/>
    <p:sldId id="330" r:id="rId9"/>
    <p:sldId id="331" r:id="rId10"/>
    <p:sldId id="261" r:id="rId11"/>
    <p:sldId id="332" r:id="rId12"/>
    <p:sldId id="263" r:id="rId13"/>
    <p:sldId id="262" r:id="rId14"/>
    <p:sldId id="264" r:id="rId15"/>
    <p:sldId id="266" r:id="rId16"/>
    <p:sldId id="267" r:id="rId17"/>
    <p:sldId id="268" r:id="rId18"/>
    <p:sldId id="270" r:id="rId19"/>
    <p:sldId id="271" r:id="rId20"/>
    <p:sldId id="273" r:id="rId21"/>
    <p:sldId id="274" r:id="rId22"/>
    <p:sldId id="269" r:id="rId23"/>
    <p:sldId id="275" r:id="rId24"/>
    <p:sldId id="276" r:id="rId25"/>
    <p:sldId id="272" r:id="rId26"/>
    <p:sldId id="265" r:id="rId27"/>
    <p:sldId id="277" r:id="rId28"/>
    <p:sldId id="278" r:id="rId29"/>
    <p:sldId id="280" r:id="rId30"/>
    <p:sldId id="281" r:id="rId31"/>
    <p:sldId id="279" r:id="rId32"/>
    <p:sldId id="282" r:id="rId33"/>
    <p:sldId id="284" r:id="rId34"/>
    <p:sldId id="286" r:id="rId35"/>
    <p:sldId id="287" r:id="rId36"/>
    <p:sldId id="292" r:id="rId37"/>
    <p:sldId id="285" r:id="rId38"/>
    <p:sldId id="293" r:id="rId39"/>
    <p:sldId id="283" r:id="rId40"/>
    <p:sldId id="289" r:id="rId41"/>
    <p:sldId id="290" r:id="rId42"/>
    <p:sldId id="291" r:id="rId43"/>
    <p:sldId id="294" r:id="rId44"/>
    <p:sldId id="288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3" r:id="rId53"/>
    <p:sldId id="304" r:id="rId54"/>
    <p:sldId id="305" r:id="rId55"/>
    <p:sldId id="306" r:id="rId56"/>
    <p:sldId id="308" r:id="rId57"/>
    <p:sldId id="307" r:id="rId58"/>
    <p:sldId id="309" r:id="rId59"/>
    <p:sldId id="325" r:id="rId60"/>
    <p:sldId id="310" r:id="rId61"/>
    <p:sldId id="326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24" r:id="rId70"/>
    <p:sldId id="323" r:id="rId71"/>
    <p:sldId id="322" r:id="rId72"/>
    <p:sldId id="321" r:id="rId73"/>
    <p:sldId id="318" r:id="rId74"/>
    <p:sldId id="319" r:id="rId75"/>
    <p:sldId id="320" r:id="rId76"/>
    <p:sldId id="302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0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emf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81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488445"/>
            <a:ext cx="7660217" cy="24481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A134BE-EC3C-914A-A7FC-0D268DDD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7" y="4075204"/>
            <a:ext cx="7586133" cy="272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146FCC-6409-4347-967F-85AF877B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417" y="3470808"/>
            <a:ext cx="3634317" cy="33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FAD9C-98B3-BE4B-9C3E-9A33CE88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424" y="4982376"/>
            <a:ext cx="6844243" cy="27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FE7393-1D56-CC46-AEBE-350ED3E1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66" y="4427650"/>
            <a:ext cx="6552546" cy="2430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47E870-5940-484C-9261-7532C29F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1" y="223574"/>
            <a:ext cx="7806267" cy="42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1(4</a:t>
            </a:r>
            <a:r>
              <a:rPr kumimoji="1" lang="zh-CN" altLang="en-US" dirty="0"/>
              <a:t>？</a:t>
            </a:r>
            <a:r>
              <a:rPr kumimoji="1" lang="en-US" altLang="zh-CN" dirty="0"/>
              <a:t>)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E617F-4548-C744-9616-63243311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938867"/>
            <a:ext cx="10769600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60D25-7C43-C54C-95A4-14E500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7" y="795866"/>
            <a:ext cx="6372212" cy="4385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E5EADE-9BCE-E441-833F-3AD6A47126A5}"/>
              </a:ext>
            </a:extLst>
          </p:cNvPr>
          <p:cNvSpPr txBox="1"/>
          <p:nvPr/>
        </p:nvSpPr>
        <p:spPr>
          <a:xfrm>
            <a:off x="988679" y="50292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–s /</a:t>
            </a:r>
            <a:r>
              <a:rPr kumimoji="1" lang="en-US" altLang="zh-CN" dirty="0" err="1"/>
              <a:t>aaa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5E9B-88F7-BB42-862D-30C361D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6" y="1530615"/>
            <a:ext cx="5967360" cy="18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C3F5CF-DEB9-5F45-8E5A-4A187B36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9" y="4264077"/>
            <a:ext cx="7670801" cy="2593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E8DD15-CE5C-0F45-B565-B1C0CC9D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56341"/>
            <a:ext cx="7670800" cy="34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342A-1F58-C04E-9426-5DC7CF1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77" y="1110695"/>
            <a:ext cx="5907123" cy="507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36AF3-D1CC-C147-9C7D-3A055700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67" y="1280001"/>
            <a:ext cx="2586567" cy="525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3835-6E94-7145-8E4C-3D615A6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12" y="2396067"/>
            <a:ext cx="4521755" cy="31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D8CB76-D467-4345-BE8E-C561BA0F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9" y="1007533"/>
            <a:ext cx="6464642" cy="38269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C28EA8-93B8-F248-919A-31A7BBD0C5BD}"/>
              </a:ext>
            </a:extLst>
          </p:cNvPr>
          <p:cNvSpPr txBox="1"/>
          <p:nvPr/>
        </p:nvSpPr>
        <p:spPr>
          <a:xfrm>
            <a:off x="6937541" y="3090333"/>
            <a:ext cx="92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M:myid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Z: </a:t>
            </a:r>
            <a:r>
              <a:rPr kumimoji="1" lang="en-US" altLang="zh-CN" dirty="0" err="1"/>
              <a:t>zxid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43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2488D-384D-C94B-A2E9-AC13640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38867"/>
            <a:ext cx="7857067" cy="41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4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19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79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DP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D6E1B1-C7C9-A74E-9159-C25EEF0A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2" y="1794934"/>
            <a:ext cx="3422650" cy="2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2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Dp</a:t>
            </a:r>
            <a:r>
              <a:rPr kumimoji="1" lang="en-US" altLang="zh-CN" dirty="0">
                <a:solidFill>
                  <a:schemeClr val="bg1"/>
                </a:solidFill>
              </a:rPr>
              <a:t>-factory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Simple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Static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Factory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Abstract factory</a:t>
            </a:r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29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122363"/>
            <a:ext cx="11091333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zh-CN" dirty="0"/>
              <a:t>24 </a:t>
            </a:r>
            <a:r>
              <a:rPr lang="zh-CN" altLang="en-US" dirty="0"/>
              <a:t>高并发负载均衡：网络协议原理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24: 17min </a:t>
            </a:r>
            <a:r>
              <a:rPr lang="zh-CN" altLang="en-US" dirty="0"/>
              <a:t>正式开始：循循善诱开场</a:t>
            </a:r>
            <a:r>
              <a:rPr lang="en-US" altLang="zh-CN" dirty="0"/>
              <a:t>-&gt;28min - &gt;42min: </a:t>
            </a:r>
            <a:r>
              <a:rPr lang="zh-CN" altLang="en-US" dirty="0"/>
              <a:t>进入正题</a:t>
            </a:r>
            <a:r>
              <a:rPr lang="en-US" altLang="zh-CN" dirty="0"/>
              <a:t> -&gt;</a:t>
            </a:r>
            <a:r>
              <a:rPr lang="zh-CN" altLang="en-US" dirty="0"/>
              <a:t>原理开场：</a:t>
            </a:r>
            <a:r>
              <a:rPr lang="en-US" altLang="zh-CN" dirty="0"/>
              <a:t>55min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32EAF5-B86F-D743-9C76-6757099C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42" y="3254432"/>
            <a:ext cx="5573991" cy="3382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36790-5987-1B48-A105-E9981F9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91" y="3602567"/>
            <a:ext cx="5052709" cy="1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5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三次握手四次分手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AB13F-1E22-3D42-B022-111C2E05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4" y="1792702"/>
            <a:ext cx="4555067" cy="92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01A492-1627-8F49-B75E-F712CFE72FF8}"/>
              </a:ext>
            </a:extLst>
          </p:cNvPr>
          <p:cNvSpPr txBox="1"/>
          <p:nvPr/>
        </p:nvSpPr>
        <p:spPr>
          <a:xfrm>
            <a:off x="6403708" y="22298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关闭文件描述符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9F878C-51CB-3A40-B857-738B0D213C48}"/>
              </a:ext>
            </a:extLst>
          </p:cNvPr>
          <p:cNvSpPr txBox="1"/>
          <p:nvPr/>
        </p:nvSpPr>
        <p:spPr>
          <a:xfrm>
            <a:off x="10126133" y="9821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07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开始： </a:t>
            </a:r>
            <a:r>
              <a:rPr kumimoji="1" lang="en-US" altLang="zh-CN" dirty="0"/>
              <a:t>10min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68D074-85B2-C144-B5A5-D9D28B0D9D73}"/>
              </a:ext>
            </a:extLst>
          </p:cNvPr>
          <p:cNvSpPr txBox="1"/>
          <p:nvPr/>
        </p:nvSpPr>
        <p:spPr>
          <a:xfrm>
            <a:off x="11243733" y="8382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7000F3-F385-7B4C-A645-FFF8EC9F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30" y="3364428"/>
            <a:ext cx="7086600" cy="2884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EDE11-7CF3-1749-B8EA-39621E0965FC}"/>
              </a:ext>
            </a:extLst>
          </p:cNvPr>
          <p:cNvSpPr txBox="1"/>
          <p:nvPr/>
        </p:nvSpPr>
        <p:spPr>
          <a:xfrm>
            <a:off x="4521200" y="1439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基于三层实现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FD0F00-1034-BC46-8D44-253B22C5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" y="2642292"/>
            <a:ext cx="4376071" cy="2683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3CCCE8-E5CF-BF4D-AFFA-23B74608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5" y="2765400"/>
            <a:ext cx="7107262" cy="29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43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824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2020.09.23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6437C8-80B8-804D-A0C6-F046217F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4" y="1938867"/>
            <a:ext cx="7455399" cy="31178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14528A-1011-2149-BDD9-1C050C9D9198}"/>
              </a:ext>
            </a:extLst>
          </p:cNvPr>
          <p:cNvSpPr txBox="1"/>
          <p:nvPr/>
        </p:nvSpPr>
        <p:spPr>
          <a:xfrm>
            <a:off x="4673600" y="144780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基于二层（链路层），性能更好，比</a:t>
            </a:r>
            <a:r>
              <a:rPr kumimoji="1" lang="en-US" altLang="zh-CN" dirty="0" err="1"/>
              <a:t>nat</a:t>
            </a:r>
            <a:r>
              <a:rPr kumimoji="1" lang="zh-CN" altLang="en-US" dirty="0"/>
              <a:t>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653A0A-04DD-BC4A-85BC-BC3037AA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67" y="2094428"/>
            <a:ext cx="8678333" cy="42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6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39CCF9-6AD8-004B-8C18-A288F61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1782135"/>
            <a:ext cx="7934430" cy="39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2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F85D4A-9800-4545-89A7-F7F7FA4AF0A4}"/>
              </a:ext>
            </a:extLst>
          </p:cNvPr>
          <p:cNvSpPr txBox="1"/>
          <p:nvPr/>
        </p:nvSpPr>
        <p:spPr>
          <a:xfrm>
            <a:off x="4529667" y="37253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J1-26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6D094B-DB12-1C40-9C8E-2BEDEC9C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9" y="1779082"/>
            <a:ext cx="7864287" cy="40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5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14A2AB-799E-A34B-B950-44CB10F7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26" y="2396067"/>
            <a:ext cx="5126311" cy="3987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0AF4A-413F-4A42-8394-4D9AFB34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2" y="5913149"/>
            <a:ext cx="3947583" cy="3876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82BB77-6F85-B247-A0D7-7EBAC2A9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" y="2685884"/>
            <a:ext cx="6502399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F05DE8-62FF-FB40-82B1-E2A6C510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5" y="1226067"/>
            <a:ext cx="7070318" cy="4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3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BC610B-C234-B14C-AC5E-30A86E86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2029632"/>
            <a:ext cx="7843199" cy="1102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3D23D2-7922-8B4D-BFA2-B4CA509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7" y="3318364"/>
            <a:ext cx="7425267" cy="3312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F0FFED-F43A-D144-9FC8-C4E2571B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3436750"/>
            <a:ext cx="4660900" cy="1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5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29E61E-ACA5-8242-9FF3-C916095C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7" y="1422400"/>
            <a:ext cx="7205814" cy="42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2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FA8EF3-E12E-D64E-8804-BD25C9BB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7" y="1809898"/>
            <a:ext cx="7966730" cy="3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2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9393CA-AE73-B948-9767-62273278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17" y="2017184"/>
            <a:ext cx="7323915" cy="46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8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935B95-1F4B-0B42-AD9C-032DEDF9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" y="1576109"/>
            <a:ext cx="5960881" cy="38872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D6171F-71E5-9A4E-880B-BCC2D565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960"/>
            <a:ext cx="3310468" cy="15641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A18939-03F9-AF47-ACBA-1FD0EF4D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84" y="1308051"/>
            <a:ext cx="6675845" cy="42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4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9BFBD4-3DC2-944A-9C1E-03043110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1415726"/>
            <a:ext cx="8906933" cy="11650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F3D22E-1642-5A4F-BA31-03ACEE2F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16" y="3702050"/>
            <a:ext cx="7039907" cy="2893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A37868-D810-9D47-8C37-B72E843C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229" y="3939535"/>
            <a:ext cx="2637368" cy="11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10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461304-81F3-F14C-B55E-DF354FA9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0" y="586833"/>
            <a:ext cx="5679991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6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550CA8-44D8-2847-8453-988384F6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4" y="1863183"/>
            <a:ext cx="4461353" cy="97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3C7A3A-9BED-274C-A289-97DF2357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7" y="3161487"/>
            <a:ext cx="5154756" cy="6009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C615FB-E51F-2C49-9E18-D8FC5305A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936160"/>
            <a:ext cx="7495549" cy="2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50min</a:t>
            </a:r>
            <a:r>
              <a:rPr kumimoji="1" lang="zh-CN" altLang="en-US" dirty="0"/>
              <a:t>：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memcahche</a:t>
            </a:r>
            <a:r>
              <a:rPr kumimoji="1" lang="zh-CN" altLang="en-US" dirty="0"/>
              <a:t> 面试对比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05C622-68AA-624F-B421-A2DE39E687F4}"/>
              </a:ext>
            </a:extLst>
          </p:cNvPr>
          <p:cNvSpPr txBox="1"/>
          <p:nvPr/>
        </p:nvSpPr>
        <p:spPr>
          <a:xfrm>
            <a:off x="4055533" y="347133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43</a:t>
            </a:r>
            <a:r>
              <a:rPr kumimoji="1" lang="zh-CN" altLang="en-US" dirty="0"/>
              <a:t>：从基础</a:t>
            </a:r>
            <a:r>
              <a:rPr kumimoji="1" lang="en-US" altLang="zh-CN" dirty="0"/>
              <a:t>IO</a:t>
            </a:r>
            <a:r>
              <a:rPr kumimoji="1" lang="zh-CN" altLang="en-US" dirty="0"/>
              <a:t>切入（</a:t>
            </a:r>
            <a:r>
              <a:rPr kumimoji="1" lang="en-US" altLang="zh-CN" dirty="0"/>
              <a:t>30min</a:t>
            </a:r>
            <a:r>
              <a:rPr kumimoji="1" lang="zh-CN" altLang="en-US" dirty="0"/>
              <a:t>），引出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E942C5-41CA-4441-9428-C20ADCC1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768" y="887400"/>
            <a:ext cx="6060047" cy="3614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13EF7B-482B-D044-AE94-C945CC0A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12" y="4698484"/>
            <a:ext cx="5270892" cy="1619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C46244-8263-2E41-91FD-AE5F1001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36" y="2640547"/>
            <a:ext cx="5377301" cy="34205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3D590-6EF4-1E41-9D17-947A8C5FE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33" y="6050861"/>
            <a:ext cx="4337050" cy="8589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DC4607-AB96-1A4F-9A6F-51DA96FF4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2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一个想法：算法统计指导程序读取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Yum install </a:t>
            </a:r>
            <a:r>
              <a:rPr kumimoji="1" lang="en-US" altLang="zh-CN" dirty="0" err="1"/>
              <a:t>wget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7E8981-D1C9-2E4B-8B0C-26D561D7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33" y="2765399"/>
            <a:ext cx="4278719" cy="37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6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Redis</a:t>
            </a:r>
            <a:r>
              <a:rPr kumimoji="1" lang="en-US" altLang="zh-CN" dirty="0"/>
              <a:t> </a:t>
            </a:r>
            <a:r>
              <a:rPr kumimoji="1" lang="zh-CN" altLang="en-US" dirty="0"/>
              <a:t>服务化 安装步骤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72A358-62D4-BD4F-B2AD-EE6DF840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5" y="1987409"/>
            <a:ext cx="7160322" cy="4498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A0A394-2E8A-5240-A4EF-539EAD29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89" y="2327678"/>
            <a:ext cx="5757113" cy="30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62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C06725-8E7E-4B4C-989F-114272E2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584206"/>
            <a:ext cx="4038600" cy="2362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B927F4-BBEC-0644-9737-99848474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0" y="4223887"/>
            <a:ext cx="3718983" cy="510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580E43-22D7-E24A-AB5F-5143D3D4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83" y="4806072"/>
            <a:ext cx="4679950" cy="2554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F41F0A-3753-3048-BFEA-4F6F3AF2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972" y="1225729"/>
            <a:ext cx="4797856" cy="2812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E18248-74E8-E142-A7B6-2D008803D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81" y="3946591"/>
            <a:ext cx="4762199" cy="3244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A764F3-575F-D44F-90FF-2FF2E3A3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54" y="239972"/>
            <a:ext cx="2483835" cy="13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1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Mmap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内核空间，用户空间共享内存，减少拷贝过程，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B5E4B2-3BBA-E34B-A5F6-5BCD1903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28" y="887400"/>
            <a:ext cx="3977892" cy="35498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6ADF22-15C7-D54E-A142-EF4A66E4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32" y="4442894"/>
            <a:ext cx="3362207" cy="2222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4B1E99-BE11-1142-BA54-1B9D431D2B61}"/>
              </a:ext>
            </a:extLst>
          </p:cNvPr>
          <p:cNvSpPr txBox="1"/>
          <p:nvPr/>
        </p:nvSpPr>
        <p:spPr>
          <a:xfrm>
            <a:off x="6620933" y="5621867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消费者读取时通过零拷贝：直接通过内核读取数据</a:t>
            </a:r>
            <a:endParaRPr kumimoji="1" lang="en-US" altLang="zh-CN" dirty="0"/>
          </a:p>
          <a:p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不用通过用户空间（应用程序空间），实现高效读取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CE97C9-B18C-594B-B11C-99BCBAB9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0" y="1251982"/>
            <a:ext cx="5059877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08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5AE49B-5302-FA4B-ABFD-E8DB3FED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82" y="2112434"/>
            <a:ext cx="3822700" cy="8101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CDA1FF-73A6-2146-BF17-86993B19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9" y="3026347"/>
            <a:ext cx="5540204" cy="29654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24EF18-0B1C-E440-886B-7966758D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77" y="3221039"/>
            <a:ext cx="6343820" cy="26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AE6FA5-5217-2E4D-A0BB-8A7CF3A6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910417"/>
            <a:ext cx="4237567" cy="1771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86899B-14E2-C444-ADDD-C5DBA2F4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290233"/>
            <a:ext cx="4542084" cy="2620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447C2A-D11A-E940-A947-3D4C1B9A5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750" y="151185"/>
            <a:ext cx="4557183" cy="22745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8ED9FDC-5C80-8E46-826E-A7AFD4BADF20}"/>
              </a:ext>
            </a:extLst>
          </p:cNvPr>
          <p:cNvSpPr txBox="1"/>
          <p:nvPr/>
        </p:nvSpPr>
        <p:spPr>
          <a:xfrm>
            <a:off x="4109421" y="5357308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起止位置是指字符，返回的索引是字节的</a:t>
            </a:r>
          </a:p>
        </p:txBody>
      </p:sp>
    </p:spTree>
    <p:extLst>
      <p:ext uri="{BB962C8B-B14F-4D97-AF65-F5344CB8AC3E}">
        <p14:creationId xmlns:p14="http://schemas.microsoft.com/office/powerpoint/2010/main" val="1043789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78A0C6-BD8D-F247-BA61-31485BAC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16" y="3534833"/>
            <a:ext cx="3685117" cy="23429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F4C9F3-E963-0B45-A242-95841C2C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53349"/>
            <a:ext cx="5252956" cy="19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2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CF46EC-4901-7D46-A7CC-CA16A111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17" y="3589866"/>
            <a:ext cx="5316808" cy="2277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08B866-8C51-3E43-A67E-A354999E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97" y="1530615"/>
            <a:ext cx="3344333" cy="25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9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1F4338-FBA9-0C46-A405-2046B69A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7" y="1768336"/>
            <a:ext cx="9283289" cy="4192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5A6D6-4E2E-F241-8DD4-FD63A187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32" y="769500"/>
            <a:ext cx="3819235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39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C6C548-934C-5743-A898-2E0C30B6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7" y="1033084"/>
            <a:ext cx="7766617" cy="20572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3CA2E8-AA3C-1843-9D4E-DAE0B3CA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68" y="3162678"/>
            <a:ext cx="3490383" cy="9482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1F78E0-B8EE-CA4C-8818-D6BF3FC3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8" y="4164540"/>
            <a:ext cx="7315201" cy="26276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441955-1C3B-6144-8C4B-831AF10BAF6F}"/>
              </a:ext>
            </a:extLst>
          </p:cNvPr>
          <p:cNvSpPr txBox="1"/>
          <p:nvPr/>
        </p:nvSpPr>
        <p:spPr>
          <a:xfrm>
            <a:off x="7552267" y="515519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人多？奖品多？一个人是否可以重复</a:t>
            </a:r>
            <a:endParaRPr kumimoji="1" lang="en-US" altLang="zh-CN" dirty="0"/>
          </a:p>
          <a:p>
            <a:r>
              <a:rPr kumimoji="1" lang="zh-CN" altLang="en-US" dirty="0"/>
              <a:t>中奖？</a:t>
            </a:r>
          </a:p>
        </p:txBody>
      </p:sp>
    </p:spTree>
    <p:extLst>
      <p:ext uri="{BB962C8B-B14F-4D97-AF65-F5344CB8AC3E}">
        <p14:creationId xmlns:p14="http://schemas.microsoft.com/office/powerpoint/2010/main" val="3963176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27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126BE1-E0A3-9D4E-9B9D-2B206CC4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770467"/>
            <a:ext cx="4136833" cy="24722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E4F9D9-5CA8-0549-9ADD-8EFE2835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632" y="702734"/>
            <a:ext cx="3829050" cy="2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90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010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661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26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C0CE87-4968-3D46-A850-AE697752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4" y="987133"/>
            <a:ext cx="4857750" cy="2458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DD372-081E-F140-951F-684264D2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73" y="987133"/>
            <a:ext cx="4821767" cy="25252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4F0BC4-9167-C14A-99CB-56BDBAD5C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93" y="3680156"/>
            <a:ext cx="4681732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D24F99-F212-4348-A238-067E1956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4" y="1839383"/>
            <a:ext cx="3979333" cy="31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4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36273</TotalTime>
  <Words>772</Words>
  <Application>Microsoft Macintosh PowerPoint</Application>
  <PresentationFormat>宽屏</PresentationFormat>
  <Paragraphs>505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1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Transation</vt:lpstr>
      <vt:lpstr>redis Transation</vt:lpstr>
      <vt:lpstr>redis Transation</vt:lpstr>
      <vt:lpstr>Redis Rdb aof </vt:lpstr>
      <vt:lpstr>redis Transation</vt:lpstr>
      <vt:lpstr>redis Transation</vt:lpstr>
      <vt:lpstr>Redis Rdb aof </vt:lpstr>
      <vt:lpstr>redis Transation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nothing</vt:lpstr>
      <vt:lpstr>not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nothing</vt:lpstr>
      <vt:lpstr>DP</vt:lpstr>
      <vt:lpstr>Dp-factory</vt:lpstr>
      <vt:lpstr>24 高并发负载均衡：网络协议原理</vt:lpstr>
      <vt:lpstr>no</vt:lpstr>
      <vt:lpstr>no</vt:lpstr>
      <vt:lpstr>no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no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239</cp:revision>
  <dcterms:created xsi:type="dcterms:W3CDTF">2020-09-04T00:32:40Z</dcterms:created>
  <dcterms:modified xsi:type="dcterms:W3CDTF">2020-09-29T05:47:15Z</dcterms:modified>
</cp:coreProperties>
</file>